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1" r:id="rId4"/>
    <p:sldId id="260" r:id="rId5"/>
    <p:sldId id="258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F805EF48-35C6-8E4E-85EE-2A93661F3577}">
          <p14:sldIdLst>
            <p14:sldId id="256"/>
            <p14:sldId id="257"/>
            <p14:sldId id="261"/>
            <p14:sldId id="260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39" d="100"/>
          <a:sy n="139" d="100"/>
        </p:scale>
        <p:origin x="176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452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864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294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599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00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6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7081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165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98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1718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673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379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B49AF-A1AE-CB4A-A4E5-8A929A712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7288" y="1703540"/>
            <a:ext cx="4493711" cy="928932"/>
          </a:xfrm>
        </p:spPr>
        <p:txBody>
          <a:bodyPr/>
          <a:lstStyle/>
          <a:p>
            <a:pPr algn="l"/>
            <a:r>
              <a:rPr lang="es-CL" dirty="0">
                <a:solidFill>
                  <a:schemeClr val="bg1"/>
                </a:solidFill>
              </a:rPr>
              <a:t>PORTADA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C9AA80-5312-5D4C-A1D8-6A5295B89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7288" y="2898317"/>
            <a:ext cx="4493711" cy="644200"/>
          </a:xfrm>
        </p:spPr>
        <p:txBody>
          <a:bodyPr/>
          <a:lstStyle/>
          <a:p>
            <a:pPr algn="l"/>
            <a:r>
              <a:rPr lang="es-CL" dirty="0">
                <a:solidFill>
                  <a:schemeClr val="bg1"/>
                </a:solidFill>
              </a:rPr>
              <a:t>Bajada</a:t>
            </a:r>
          </a:p>
        </p:txBody>
      </p:sp>
    </p:spTree>
    <p:extLst>
      <p:ext uri="{BB962C8B-B14F-4D97-AF65-F5344CB8AC3E}">
        <p14:creationId xmlns:p14="http://schemas.microsoft.com/office/powerpoint/2010/main" val="672960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A5B09-F4D7-4742-BF71-9077686A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A122AE-6421-6642-BD13-F30F5491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30947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566862-2A72-3346-9DF7-684833A15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EC66A4-4E44-B840-AFAF-209BCF67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7597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A5B09-F4D7-4742-BF71-9077686A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A122AE-6421-6642-BD13-F30F5491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6561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A5B09-F4D7-4742-BF71-9077686A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A122AE-6421-6642-BD13-F30F5491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81283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</Words>
  <Application>Microsoft Macintosh PowerPoint</Application>
  <PresentationFormat>Presentación en pantalla (16:9)</PresentationFormat>
  <Paragraphs>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PORTADA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5</cp:revision>
  <dcterms:created xsi:type="dcterms:W3CDTF">2022-04-20T21:54:46Z</dcterms:created>
  <dcterms:modified xsi:type="dcterms:W3CDTF">2022-07-13T14:34:53Z</dcterms:modified>
</cp:coreProperties>
</file>