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39" d="100"/>
          <a:sy n="139" d="100"/>
        </p:scale>
        <p:origin x="17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452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864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294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599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300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6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708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165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987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1718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673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87647-F8BD-C94E-AA96-5483FA59F16D}" type="datetimeFigureOut">
              <a:rPr lang="es-CL" smtClean="0"/>
              <a:t>13-07-22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9FB1B-6C00-4A4D-8B58-8E4D030A934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798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B49AF-A1AE-CB4A-A4E5-8A929A712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3068" y="2162305"/>
            <a:ext cx="4117931" cy="651094"/>
          </a:xfrm>
        </p:spPr>
        <p:txBody>
          <a:bodyPr>
            <a:normAutofit fontScale="90000"/>
          </a:bodyPr>
          <a:lstStyle/>
          <a:p>
            <a:pPr algn="l"/>
            <a:r>
              <a:rPr lang="es-CL" dirty="0"/>
              <a:t>PORTADA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C9AA80-5312-5D4C-A1D8-6A5295B899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83068" y="2813399"/>
            <a:ext cx="4117932" cy="962155"/>
          </a:xfrm>
        </p:spPr>
        <p:txBody>
          <a:bodyPr/>
          <a:lstStyle/>
          <a:p>
            <a:pPr algn="l"/>
            <a:r>
              <a:rPr lang="es-CL" dirty="0"/>
              <a:t>Bajada</a:t>
            </a:r>
          </a:p>
        </p:txBody>
      </p:sp>
    </p:spTree>
    <p:extLst>
      <p:ext uri="{BB962C8B-B14F-4D97-AF65-F5344CB8AC3E}">
        <p14:creationId xmlns:p14="http://schemas.microsoft.com/office/powerpoint/2010/main" val="672960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37D24-D31B-2C49-BB25-37BA0D83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79C888-B6D0-F248-A3D0-5ACFB766E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10100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37D24-D31B-2C49-BB25-37BA0D83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79C888-B6D0-F248-A3D0-5ACFB766E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6961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FF3FE-ED98-D04E-B872-F05061AB8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62798F-16B8-6140-949D-416C2779D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6083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C37D24-D31B-2C49-BB25-37BA0D838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0776"/>
            <a:ext cx="7886700" cy="757239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79C888-B6D0-F248-A3D0-5ACFB766E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15387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</Words>
  <Application>Microsoft Macintosh PowerPoint</Application>
  <PresentationFormat>Presentación en pantalla (16:9)</PresentationFormat>
  <Paragraphs>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PORTADA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5</cp:revision>
  <dcterms:created xsi:type="dcterms:W3CDTF">2022-04-20T21:54:46Z</dcterms:created>
  <dcterms:modified xsi:type="dcterms:W3CDTF">2022-07-13T14:34:51Z</dcterms:modified>
</cp:coreProperties>
</file>